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66" r:id="rId18"/>
    <p:sldId id="267" r:id="rId19"/>
    <p:sldId id="268" r:id="rId20"/>
    <p:sldId id="269" r:id="rId21"/>
    <p:sldId id="265" r:id="rId22"/>
    <p:sldId id="26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82"/>
  </p:normalViewPr>
  <p:slideViewPr>
    <p:cSldViewPr snapToGrid="0" snapToObjects="1">
      <p:cViewPr varScale="1">
        <p:scale>
          <a:sx n="111" d="100"/>
          <a:sy n="111" d="100"/>
        </p:scale>
        <p:origin x="3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0917B-0D73-B449-ADF3-AFFB95F10571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39435E-C3A4-8C40-9C41-B68C92CBB3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976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233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449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49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759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270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869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224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24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598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33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2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729FC-7377-0547-A369-7D5CB21A6A2B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E7206-7163-0A4E-B87F-656B3663E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74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9071"/>
            <a:ext cx="9144000" cy="2387600"/>
          </a:xfrm>
        </p:spPr>
        <p:txBody>
          <a:bodyPr>
            <a:normAutofit/>
          </a:bodyPr>
          <a:lstStyle/>
          <a:p>
            <a:r>
              <a:rPr lang="en-US" sz="6600" dirty="0" smtClean="0"/>
              <a:t>DD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49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7000" y="3703531"/>
            <a:ext cx="6858000" cy="1130907"/>
          </a:xfrm>
        </p:spPr>
        <p:txBody>
          <a:bodyPr>
            <a:normAutofit/>
          </a:bodyPr>
          <a:lstStyle/>
          <a:p>
            <a:r>
              <a:rPr lang="en-US" sz="4400" smtClean="0"/>
              <a:t>Design Document</a:t>
            </a:r>
            <a:endParaRPr lang="en-US" sz="44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524000" y="94145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dirty="0"/>
              <a:t>Power </a:t>
            </a:r>
            <a:r>
              <a:rPr lang="en-US" sz="8800" dirty="0" err="1"/>
              <a:t>EnJoy</a:t>
            </a:r>
            <a:r>
              <a:rPr lang="en-US" dirty="0"/>
              <a:t/>
            </a:r>
            <a:br>
              <a:rPr lang="en-US" dirty="0"/>
            </a:br>
            <a:endParaRPr lang="en-US" sz="4900" dirty="0"/>
          </a:p>
        </p:txBody>
      </p:sp>
      <p:sp>
        <p:nvSpPr>
          <p:cNvPr id="5" name="TextBox 4"/>
          <p:cNvSpPr txBox="1"/>
          <p:nvPr/>
        </p:nvSpPr>
        <p:spPr>
          <a:xfrm>
            <a:off x="7658584" y="5034060"/>
            <a:ext cx="3939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Authors:</a:t>
            </a:r>
          </a:p>
          <a:p>
            <a:r>
              <a:rPr lang="en-US" dirty="0"/>
              <a:t>Andrea </a:t>
            </a:r>
            <a:r>
              <a:rPr lang="en-US" dirty="0" err="1"/>
              <a:t>Battistello</a:t>
            </a:r>
            <a:r>
              <a:rPr lang="en-US" dirty="0"/>
              <a:t> : 	  873795</a:t>
            </a:r>
          </a:p>
          <a:p>
            <a:r>
              <a:rPr lang="en-US" dirty="0"/>
              <a:t>William di Luigi : 	  864165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62841" y="5952459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1D7F627E-EA13-DB47-86A6-F904E9402158}" type="datetime1">
              <a:rPr lang="it-IT"/>
              <a:t>14/12/16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4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car position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1690688"/>
            <a:ext cx="5040000" cy="504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00" y="1690688"/>
            <a:ext cx="5626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474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car position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1690688"/>
            <a:ext cx="5040000" cy="504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00" y="1690688"/>
            <a:ext cx="5626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05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car position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1690688"/>
            <a:ext cx="5040000" cy="504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00" y="1690688"/>
            <a:ext cx="5626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2783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car position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1690688"/>
            <a:ext cx="5040000" cy="504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00" y="1690688"/>
            <a:ext cx="5626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19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car position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1690688"/>
            <a:ext cx="5040000" cy="504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00" y="1690688"/>
            <a:ext cx="5626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613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car position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1690688"/>
            <a:ext cx="5040000" cy="504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00" y="1690688"/>
            <a:ext cx="5626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64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car position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1690688"/>
            <a:ext cx="5040000" cy="504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00" y="1690688"/>
            <a:ext cx="5626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868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all cars in a given area – Step 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9916" y="1690688"/>
            <a:ext cx="4392168" cy="4392168"/>
          </a:xfrm>
        </p:spPr>
      </p:pic>
    </p:spTree>
    <p:extLst>
      <p:ext uri="{BB962C8B-B14F-4D97-AF65-F5344CB8AC3E}">
        <p14:creationId xmlns:p14="http://schemas.microsoft.com/office/powerpoint/2010/main" val="1377093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</a:t>
            </a:r>
            <a:r>
              <a:rPr lang="en-US" dirty="0" smtClean="0"/>
              <a:t>all cars </a:t>
            </a:r>
            <a:r>
              <a:rPr lang="en-US" dirty="0"/>
              <a:t>in a given </a:t>
            </a:r>
            <a:r>
              <a:rPr lang="en-US" dirty="0" smtClean="0"/>
              <a:t>area – Step 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000" y="1690688"/>
            <a:ext cx="4392000" cy="4392000"/>
          </a:xfrm>
        </p:spPr>
      </p:pic>
    </p:spTree>
    <p:extLst>
      <p:ext uri="{BB962C8B-B14F-4D97-AF65-F5344CB8AC3E}">
        <p14:creationId xmlns:p14="http://schemas.microsoft.com/office/powerpoint/2010/main" val="14307677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</a:t>
            </a:r>
            <a:r>
              <a:rPr lang="en-US" dirty="0" smtClean="0"/>
              <a:t>all cars </a:t>
            </a:r>
            <a:r>
              <a:rPr lang="en-US" dirty="0"/>
              <a:t>in a given </a:t>
            </a:r>
            <a:r>
              <a:rPr lang="en-US" dirty="0" smtClean="0"/>
              <a:t>area – Step 3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000" y="1690688"/>
            <a:ext cx="4392000" cy="4392000"/>
          </a:xfrm>
        </p:spPr>
      </p:pic>
    </p:spTree>
    <p:extLst>
      <p:ext uri="{BB962C8B-B14F-4D97-AF65-F5344CB8AC3E}">
        <p14:creationId xmlns:p14="http://schemas.microsoft.com/office/powerpoint/2010/main" val="153857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716" y="1825625"/>
            <a:ext cx="7826567" cy="4351338"/>
          </a:xfrm>
        </p:spPr>
      </p:pic>
    </p:spTree>
    <p:extLst>
      <p:ext uri="{BB962C8B-B14F-4D97-AF65-F5344CB8AC3E}">
        <p14:creationId xmlns:p14="http://schemas.microsoft.com/office/powerpoint/2010/main" val="836749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</a:t>
            </a:r>
            <a:r>
              <a:rPr lang="en-US" dirty="0" smtClean="0"/>
              <a:t>all cars </a:t>
            </a:r>
            <a:r>
              <a:rPr lang="en-US" dirty="0"/>
              <a:t>in a given </a:t>
            </a:r>
            <a:r>
              <a:rPr lang="en-US" dirty="0" smtClean="0"/>
              <a:t>area – Step 4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000" y="1690688"/>
            <a:ext cx="4392000" cy="4391417"/>
          </a:xfrm>
        </p:spPr>
      </p:pic>
    </p:spTree>
    <p:extLst>
      <p:ext uri="{BB962C8B-B14F-4D97-AF65-F5344CB8AC3E}">
        <p14:creationId xmlns:p14="http://schemas.microsoft.com/office/powerpoint/2010/main" val="9582378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6449"/>
          </a:xfrm>
        </p:spPr>
        <p:txBody>
          <a:bodyPr/>
          <a:lstStyle/>
          <a:p>
            <a:r>
              <a:rPr lang="en-US" dirty="0" smtClean="0"/>
              <a:t>List all cars in a given 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1574"/>
            <a:ext cx="10515600" cy="5686426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b="1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procedure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 </a:t>
            </a:r>
            <a:r>
              <a:rPr lang="en-US" dirty="0" err="1">
                <a:latin typeface="Lucida Console" charset="0"/>
                <a:ea typeface="Lucida Console" charset="0"/>
                <a:cs typeface="Lucida Console" charset="0"/>
              </a:rPr>
              <a:t>QuadList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(S, X)</a:t>
            </a:r>
            <a:endParaRPr lang="en-US" b="0" dirty="0" smtClean="0"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  </a:t>
            </a:r>
            <a:r>
              <a:rPr lang="en-US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  </a:t>
            </a:r>
            <a:r>
              <a:rPr lang="en-US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</a:t>
            </a:r>
            <a:r>
              <a:rPr lang="en-US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S is the “query square”, that is: the interesting </a:t>
            </a:r>
            <a:r>
              <a:rPr lang="en-US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area</a:t>
            </a:r>
            <a:br>
              <a:rPr lang="en-US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    // X is the root node, initially is set to root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/>
            </a:r>
            <a:br>
              <a:rPr lang="en-US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    </a:t>
            </a:r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answer 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= [] </a:t>
            </a:r>
            <a:r>
              <a:rPr lang="en-US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</a:t>
            </a:r>
            <a:r>
              <a:rPr lang="en-US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empty list</a:t>
            </a:r>
            <a:endParaRPr lang="en-US" b="0" dirty="0" smtClean="0">
              <a:solidFill>
                <a:schemeClr val="accent6"/>
              </a:solidFill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    Y = S ⋂ area(X) </a:t>
            </a:r>
            <a:r>
              <a:rPr lang="en-US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</a:t>
            </a:r>
            <a:r>
              <a:rPr lang="en-US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intersection between S and the area of </a:t>
            </a:r>
            <a:r>
              <a:rPr lang="en-US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X</a:t>
            </a:r>
            <a:endParaRPr lang="en-US" b="0" dirty="0" smtClean="0">
              <a:solidFill>
                <a:schemeClr val="accent6"/>
              </a:solidFill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    </a:t>
            </a:r>
            <a:r>
              <a:rPr lang="en-US" b="1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if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 Y ≠ ∅ </a:t>
            </a:r>
            <a:r>
              <a:rPr lang="en-US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</a:t>
            </a:r>
            <a:r>
              <a:rPr lang="en-US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non-empty intersection</a:t>
            </a:r>
            <a:endParaRPr lang="en-US" b="0" dirty="0" smtClean="0">
              <a:solidFill>
                <a:schemeClr val="accent6"/>
              </a:solidFill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       </a:t>
            </a:r>
            <a:r>
              <a:rPr lang="en-US" b="1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if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 X is a leaf</a:t>
            </a:r>
            <a:endParaRPr lang="en-US" b="0" dirty="0" smtClean="0"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          answer += [all cars that are inside Y]   </a:t>
            </a:r>
            <a:r>
              <a:rPr lang="en-US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</a:t>
            </a:r>
            <a:r>
              <a:rPr lang="en-US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0 or 1 car</a:t>
            </a:r>
            <a:endParaRPr lang="en-US" b="0" dirty="0" smtClean="0">
              <a:solidFill>
                <a:schemeClr val="accent6"/>
              </a:solidFill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       </a:t>
            </a:r>
            <a:r>
              <a:rPr lang="en-US" b="1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else</a:t>
            </a:r>
            <a:endParaRPr lang="en-US" b="1" dirty="0" smtClean="0">
              <a:solidFill>
                <a:srgbClr val="0070C0"/>
              </a:solidFill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          answer += </a:t>
            </a:r>
            <a:r>
              <a:rPr lang="en-US" dirty="0" err="1">
                <a:latin typeface="Lucida Console" charset="0"/>
                <a:ea typeface="Lucida Console" charset="0"/>
                <a:cs typeface="Lucida Console" charset="0"/>
              </a:rPr>
              <a:t>QuadList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(S, top left of </a:t>
            </a:r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X)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/>
            </a:r>
            <a:br>
              <a:rPr lang="en-US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 </a:t>
            </a:r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         answer 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+= </a:t>
            </a:r>
            <a:r>
              <a:rPr lang="en-US" dirty="0" err="1">
                <a:latin typeface="Lucida Console" charset="0"/>
                <a:ea typeface="Lucida Console" charset="0"/>
                <a:cs typeface="Lucida Console" charset="0"/>
              </a:rPr>
              <a:t>QuadList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(S, top right of </a:t>
            </a:r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X)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/>
            </a:r>
            <a:br>
              <a:rPr lang="en-US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          answer 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+= </a:t>
            </a:r>
            <a:r>
              <a:rPr lang="en-US" dirty="0" err="1">
                <a:latin typeface="Lucida Console" charset="0"/>
                <a:ea typeface="Lucida Console" charset="0"/>
                <a:cs typeface="Lucida Console" charset="0"/>
              </a:rPr>
              <a:t>QuadList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(S, bottom left of </a:t>
            </a:r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X)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/>
            </a:r>
            <a:br>
              <a:rPr lang="en-US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          answer 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+= </a:t>
            </a:r>
            <a:r>
              <a:rPr lang="en-US" dirty="0" err="1">
                <a:latin typeface="Lucida Console" charset="0"/>
                <a:ea typeface="Lucida Console" charset="0"/>
                <a:cs typeface="Lucida Console" charset="0"/>
              </a:rPr>
              <a:t>QuadList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(S, bottom right of X)</a:t>
            </a:r>
            <a:endParaRPr lang="en-US" b="0" dirty="0" smtClean="0"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       </a:t>
            </a:r>
            <a:r>
              <a:rPr lang="en-US" b="1" dirty="0" err="1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endif</a:t>
            </a:r>
            <a:endParaRPr lang="en-US" b="1" dirty="0" smtClean="0">
              <a:solidFill>
                <a:srgbClr val="0070C0"/>
              </a:solidFill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    </a:t>
            </a:r>
            <a:r>
              <a:rPr lang="en-US" b="1" dirty="0" err="1" smtClean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endif</a:t>
            </a:r>
            <a:endParaRPr lang="en-US" b="1" dirty="0" smtClean="0">
              <a:solidFill>
                <a:srgbClr val="0070C0"/>
              </a:solidFill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    </a:t>
            </a:r>
            <a:r>
              <a:rPr lang="en-US" b="1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return</a:t>
            </a:r>
            <a:r>
              <a:rPr lang="en-US" dirty="0">
                <a:latin typeface="Lucida Console" charset="0"/>
                <a:ea typeface="Lucida Console" charset="0"/>
                <a:cs typeface="Lucida Console" charset="0"/>
              </a:rPr>
              <a:t> </a:t>
            </a:r>
            <a:r>
              <a:rPr lang="en-US" dirty="0" smtClean="0">
                <a:latin typeface="Lucida Console" charset="0"/>
                <a:ea typeface="Lucida Console" charset="0"/>
                <a:cs typeface="Lucida Console" charset="0"/>
              </a:rPr>
              <a:t>answer</a:t>
            </a:r>
            <a:endParaRPr lang="en-US" dirty="0">
              <a:latin typeface="Lucida Console" charset="0"/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4486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673470"/>
            <a:ext cx="78867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Impact" charset="0"/>
                <a:ea typeface="Impact" charset="0"/>
                <a:cs typeface="Impact" charset="0"/>
              </a:rPr>
              <a:t>We’re done.</a:t>
            </a:r>
            <a:endParaRPr lang="en-US" dirty="0"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02"/>
          <a:stretch/>
        </p:blipFill>
        <p:spPr>
          <a:xfrm>
            <a:off x="2614930" y="1690689"/>
            <a:ext cx="6962140" cy="3533184"/>
          </a:xfr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2152650" y="497256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Impact" charset="0"/>
                <a:ea typeface="Impact" charset="0"/>
                <a:cs typeface="Impact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38235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view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3278"/>
            <a:ext cx="10515600" cy="4096032"/>
          </a:xfrm>
        </p:spPr>
      </p:pic>
    </p:spTree>
    <p:extLst>
      <p:ext uri="{BB962C8B-B14F-4D97-AF65-F5344CB8AC3E}">
        <p14:creationId xmlns:p14="http://schemas.microsoft.com/office/powerpoint/2010/main" val="306479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server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445" y="1375945"/>
            <a:ext cx="7733111" cy="5219700"/>
          </a:xfrm>
        </p:spPr>
      </p:pic>
    </p:spTree>
    <p:extLst>
      <p:ext uri="{BB962C8B-B14F-4D97-AF65-F5344CB8AC3E}">
        <p14:creationId xmlns:p14="http://schemas.microsoft.com/office/powerpoint/2010/main" val="1332229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Deployment view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758" y="1257095"/>
            <a:ext cx="6202485" cy="5485584"/>
          </a:xfrm>
        </p:spPr>
      </p:pic>
    </p:spTree>
    <p:extLst>
      <p:ext uri="{BB962C8B-B14F-4D97-AF65-F5344CB8AC3E}">
        <p14:creationId xmlns:p14="http://schemas.microsoft.com/office/powerpoint/2010/main" val="1815031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Quad trees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4889500" cy="48895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5626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867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9" y="788063"/>
            <a:ext cx="4384484" cy="5653346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5431" y="186355"/>
            <a:ext cx="6586491" cy="642322"/>
          </a:xfrm>
        </p:spPr>
        <p:txBody>
          <a:bodyPr>
            <a:normAutofit fontScale="90000"/>
          </a:bodyPr>
          <a:lstStyle/>
          <a:p>
            <a:r>
              <a:rPr lang="en-US" smtClean="0"/>
              <a:t>Insert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965431" y="942975"/>
            <a:ext cx="7021782" cy="5586413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b="1" dirty="0" smtClean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procedure</a:t>
            </a:r>
            <a:r>
              <a:rPr lang="en-US" sz="2400" dirty="0" smtClean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 </a:t>
            </a:r>
            <a:r>
              <a:rPr lang="en-US" sz="2400" dirty="0" err="1">
                <a:latin typeface="Lucida Console" charset="0"/>
                <a:ea typeface="Lucida Console" charset="0"/>
                <a:cs typeface="Lucida Console" charset="0"/>
              </a:rPr>
              <a:t>QuadInsert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(C, X)</a:t>
            </a:r>
            <a:b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 </a:t>
            </a:r>
            <a:r>
              <a:rPr lang="en-US" sz="2400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</a:t>
            </a: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Try to insert car C at node X in </a:t>
            </a:r>
            <a:r>
              <a:rPr lang="en-US" sz="2400" dirty="0" err="1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quadtree</a:t>
            </a: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/>
            </a:r>
            <a:b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    </a:t>
            </a:r>
            <a:r>
              <a:rPr lang="en-US" sz="2400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</a:t>
            </a: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By construction, each leaf will contain either</a:t>
            </a:r>
            <a:b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    </a:t>
            </a:r>
            <a:r>
              <a:rPr lang="en-US" sz="2400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</a:t>
            </a: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1 or 0 </a:t>
            </a:r>
            <a:r>
              <a:rPr lang="en-US" sz="2400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cars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/>
            </a:r>
            <a:b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</a:t>
            </a:r>
            <a:r>
              <a:rPr lang="en-US" sz="2400" b="1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if</a:t>
            </a:r>
            <a:r>
              <a:rPr lang="en-US" sz="2400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 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the subtree rooted at X </a:t>
            </a:r>
            <a:r>
              <a:rPr lang="en-US" sz="2400" dirty="0" smtClean="0">
                <a:latin typeface="Lucida Console" charset="0"/>
                <a:ea typeface="Lucida Console" charset="0"/>
                <a:cs typeface="Lucida Console" charset="0"/>
              </a:rPr>
              <a:t>has more 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than 1 </a:t>
            </a:r>
            <a:r>
              <a:rPr lang="en-US" sz="2400" dirty="0" smtClean="0">
                <a:latin typeface="Lucida Console" charset="0"/>
                <a:ea typeface="Lucida Console" charset="0"/>
                <a:cs typeface="Lucida Console" charset="0"/>
              </a:rPr>
              <a:t>car </a:t>
            </a:r>
            <a:r>
              <a:rPr lang="en-US" sz="2400" b="1" dirty="0" smtClean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then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/>
            </a:r>
            <a:b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   determine in which child Y of node X the car C </a:t>
            </a:r>
            <a:r>
              <a:rPr lang="en-US" sz="2400" dirty="0" smtClean="0">
                <a:latin typeface="Lucida Console" charset="0"/>
                <a:ea typeface="Lucida Console" charset="0"/>
                <a:cs typeface="Lucida Console" charset="0"/>
              </a:rPr>
              <a:t>is in</a:t>
            </a:r>
            <a:endParaRPr lang="en-US" sz="2400" b="0" dirty="0" smtClean="0"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   </a:t>
            </a:r>
            <a:r>
              <a:rPr lang="en-US" sz="2400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Y </a:t>
            </a: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is either the top left, top right, bottom left</a:t>
            </a:r>
            <a:r>
              <a:rPr lang="en-US" sz="2400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,</a:t>
            </a: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/>
            </a:r>
            <a:b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 </a:t>
            </a:r>
            <a:r>
              <a:rPr lang="en-US" sz="2400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      // or </a:t>
            </a: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the bottom right “quadrant</a:t>
            </a:r>
            <a:r>
              <a:rPr lang="en-US" sz="2400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”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   </a:t>
            </a:r>
            <a:r>
              <a:rPr lang="en-US" sz="2400" dirty="0" err="1">
                <a:latin typeface="Lucida Console" charset="0"/>
                <a:ea typeface="Lucida Console" charset="0"/>
                <a:cs typeface="Lucida Console" charset="0"/>
              </a:rPr>
              <a:t>QuadInsert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(C, Y</a:t>
            </a:r>
            <a:r>
              <a:rPr lang="en-US" sz="2400" dirty="0" smtClean="0">
                <a:latin typeface="Lucida Console" charset="0"/>
                <a:ea typeface="Lucida Console" charset="0"/>
                <a:cs typeface="Lucida Console" charset="0"/>
              </a:rPr>
              <a:t>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</a:t>
            </a:r>
            <a:r>
              <a:rPr lang="en-US" sz="2400" b="1" dirty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 else if 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the subtree rooted at X </a:t>
            </a:r>
            <a:r>
              <a:rPr lang="en-US" sz="2400" dirty="0" smtClean="0">
                <a:latin typeface="Lucida Console" charset="0"/>
                <a:ea typeface="Lucida Console" charset="0"/>
                <a:cs typeface="Lucida Console" charset="0"/>
              </a:rPr>
              <a:t>has exactly 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1 </a:t>
            </a:r>
            <a:r>
              <a:rPr lang="en-US" sz="2400" dirty="0" smtClean="0">
                <a:latin typeface="Lucida Console" charset="0"/>
                <a:ea typeface="Lucida Console" charset="0"/>
                <a:cs typeface="Lucida Console" charset="0"/>
              </a:rPr>
              <a:t>car </a:t>
            </a:r>
            <a:r>
              <a:rPr lang="en-US" sz="2400" b="1" dirty="0" smtClean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then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/>
            </a:r>
            <a:b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   </a:t>
            </a:r>
            <a:r>
              <a:rPr lang="en-US" sz="2400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</a:t>
            </a: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X is a leaf</a:t>
            </a:r>
            <a:b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   create four children for node X in the </a:t>
            </a:r>
            <a:r>
              <a:rPr lang="en-US" sz="2400" dirty="0" err="1">
                <a:latin typeface="Lucida Console" charset="0"/>
                <a:ea typeface="Lucida Console" charset="0"/>
                <a:cs typeface="Lucida Console" charset="0"/>
              </a:rPr>
              <a:t>Quadtree</a:t>
            </a:r>
            <a:endParaRPr lang="en-US" sz="2400" b="0" dirty="0" smtClean="0">
              <a:effectLst/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   </a:t>
            </a:r>
            <a:r>
              <a:rPr lang="en-US" sz="2400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</a:t>
            </a: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X is not a leaf anymore</a:t>
            </a:r>
            <a:b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   move the car </a:t>
            </a:r>
            <a:r>
              <a:rPr lang="en-US" sz="2400" dirty="0" smtClean="0">
                <a:latin typeface="Lucida Console" charset="0"/>
                <a:ea typeface="Lucida Console" charset="0"/>
                <a:cs typeface="Lucida Console" charset="0"/>
              </a:rPr>
              <a:t>in 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X into the child in which it </a:t>
            </a:r>
            <a:r>
              <a:rPr lang="en-US" sz="2400" dirty="0" smtClean="0">
                <a:latin typeface="Lucida Console" charset="0"/>
                <a:ea typeface="Lucida Console" charset="0"/>
                <a:cs typeface="Lucida Console" charset="0"/>
              </a:rPr>
              <a:t>lies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/>
            </a:r>
            <a:b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   let Y be child in which car C lies</a:t>
            </a:r>
            <a:b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   </a:t>
            </a:r>
            <a:r>
              <a:rPr lang="en-US" sz="2400" dirty="0" err="1">
                <a:latin typeface="Lucida Console" charset="0"/>
                <a:ea typeface="Lucida Console" charset="0"/>
                <a:cs typeface="Lucida Console" charset="0"/>
              </a:rPr>
              <a:t>QuadInsert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(C, Y)</a:t>
            </a:r>
            <a:b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</a:t>
            </a:r>
            <a:r>
              <a:rPr lang="en-US" sz="2400" b="1" dirty="0" smtClean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else</a:t>
            </a: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/>
            </a:r>
            <a:b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       </a:t>
            </a:r>
            <a:r>
              <a:rPr lang="en-US" sz="2400" dirty="0" smtClean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// X </a:t>
            </a:r>
            <a: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  <a:t>is a leaf</a:t>
            </a:r>
            <a:br>
              <a:rPr lang="en-US" sz="2400" dirty="0">
                <a:solidFill>
                  <a:schemeClr val="accent6"/>
                </a:solidFill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   store car C in node X</a:t>
            </a:r>
            <a:b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</a:br>
            <a:r>
              <a:rPr lang="en-US" sz="2400" dirty="0">
                <a:latin typeface="Lucida Console" charset="0"/>
                <a:ea typeface="Lucida Console" charset="0"/>
                <a:cs typeface="Lucida Console" charset="0"/>
              </a:rPr>
              <a:t>    </a:t>
            </a:r>
            <a:r>
              <a:rPr lang="en-US" sz="2400" b="1" dirty="0" err="1" smtClean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endif</a:t>
            </a:r>
            <a:endParaRPr lang="en-US" sz="2400" b="1" dirty="0">
              <a:solidFill>
                <a:srgbClr val="0070C0"/>
              </a:solidFill>
              <a:latin typeface="Lucida Console" charset="0"/>
              <a:ea typeface="Lucida Console" charset="0"/>
              <a:cs typeface="Lucida Console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400" b="1" dirty="0" smtClean="0">
                <a:solidFill>
                  <a:srgbClr val="0070C0"/>
                </a:solidFill>
                <a:latin typeface="Lucida Console" charset="0"/>
                <a:ea typeface="Lucida Console" charset="0"/>
                <a:cs typeface="Lucida Console" charset="0"/>
              </a:rPr>
              <a:t>end</a:t>
            </a:r>
            <a:endParaRPr lang="en-US" sz="2400" b="1" dirty="0" smtClean="0">
              <a:solidFill>
                <a:srgbClr val="0070C0"/>
              </a:solidFill>
              <a:effectLst/>
              <a:latin typeface="Lucida Console" charset="0"/>
              <a:ea typeface="Lucida Console" charset="0"/>
              <a:cs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068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car position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1690688"/>
            <a:ext cx="5040000" cy="504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00" y="1690688"/>
            <a:ext cx="5626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173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car position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00" y="1690688"/>
            <a:ext cx="5040000" cy="5040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800" y="1690688"/>
            <a:ext cx="5626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926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111</Words>
  <Application>Microsoft Macintosh PowerPoint</Application>
  <PresentationFormat>Widescreen</PresentationFormat>
  <Paragraphs>47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Calibri</vt:lpstr>
      <vt:lpstr>Calibri Light</vt:lpstr>
      <vt:lpstr>Impact</vt:lpstr>
      <vt:lpstr>Lucida Console</vt:lpstr>
      <vt:lpstr>Arial</vt:lpstr>
      <vt:lpstr>Office Theme</vt:lpstr>
      <vt:lpstr>DD </vt:lpstr>
      <vt:lpstr>Overview</vt:lpstr>
      <vt:lpstr>Component view</vt:lpstr>
      <vt:lpstr>Application server</vt:lpstr>
      <vt:lpstr>Deployment view</vt:lpstr>
      <vt:lpstr>Quad trees</vt:lpstr>
      <vt:lpstr>Insert</vt:lpstr>
      <vt:lpstr>Update car position</vt:lpstr>
      <vt:lpstr>Update car position</vt:lpstr>
      <vt:lpstr>Update car position</vt:lpstr>
      <vt:lpstr>Update car position</vt:lpstr>
      <vt:lpstr>Update car position</vt:lpstr>
      <vt:lpstr>Update car position</vt:lpstr>
      <vt:lpstr>Update car position</vt:lpstr>
      <vt:lpstr>Update car position</vt:lpstr>
      <vt:lpstr>Update car position</vt:lpstr>
      <vt:lpstr>List all cars in a given area – Step 1</vt:lpstr>
      <vt:lpstr>List all cars in a given area – Step 2</vt:lpstr>
      <vt:lpstr>List all cars in a given area – Step 3</vt:lpstr>
      <vt:lpstr>List all cars in a given area – Step 4</vt:lpstr>
      <vt:lpstr>List all cars in a given area</vt:lpstr>
      <vt:lpstr>We’re done.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 </dc:title>
  <dc:creator>Microsoft Office User</dc:creator>
  <cp:lastModifiedBy>Microsoft Office User</cp:lastModifiedBy>
  <cp:revision>8</cp:revision>
  <dcterms:created xsi:type="dcterms:W3CDTF">2016-12-13T21:09:59Z</dcterms:created>
  <dcterms:modified xsi:type="dcterms:W3CDTF">2016-12-14T21:54:40Z</dcterms:modified>
</cp:coreProperties>
</file>

<file path=docProps/thumbnail.jpeg>
</file>